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9"/>
  </p:notesMasterIdLst>
  <p:handoutMasterIdLst>
    <p:handoutMasterId r:id="rId10"/>
  </p:handoutMasterIdLst>
  <p:sldIdLst>
    <p:sldId id="285" r:id="rId5"/>
    <p:sldId id="289" r:id="rId6"/>
    <p:sldId id="290" r:id="rId7"/>
    <p:sldId id="291" r:id="rId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BA34EB-B09C-474E-86DE-D71CA85B55AC}" type="datetime1">
              <a:rPr lang="es-ES" smtClean="0"/>
              <a:t>27/10/2019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C2185B-CEAE-4AA0-B765-6C116B3DDC73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DB9F2B-85AD-4403-B8AB-9C2CEAE1BA04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BC463-CEAD-453E-BC00-0D72EAC51104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DD328-6F82-42FB-8DB4-B6C085CE1410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C82BF2-047B-434E-A19C-38D6F2878FE7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A99F47-DD5B-4BBA-A043-715D5125D6C4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668461-261A-47A3-BEC1-1A79F1CB4714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F7B2E-557B-400D-AC7A-BCABE54A84A4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AE92F5-7862-4A8F-93AD-09538CFA5D7E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FFE885-1D0E-4479-A9C7-4688A2BF3C09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8B3043-6150-4438-AE91-FE7EB0C4FE5E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6CFF8F2-DA40-49F5-8232-506077D2EC48}" type="datetime1">
              <a:rPr lang="es-ES" noProof="0" smtClean="0"/>
              <a:t>27/10/2019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BFEA483D-3B05-46E1-9E01-E74F8961FC6F}" type="datetime1">
              <a:rPr lang="es-ES" noProof="0" smtClean="0"/>
              <a:t>27/10/2019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vista satelital de la tierra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9121" y="92766"/>
            <a:ext cx="3682493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pPr rtl="0"/>
            <a:r>
              <a:rPr lang="es-ES" noProof="1">
                <a:solidFill>
                  <a:schemeClr val="tx1"/>
                </a:solidFill>
              </a:rPr>
              <a:t>Codemx</a:t>
            </a:r>
            <a:br>
              <a:rPr lang="es-ES" noProof="1">
                <a:solidFill>
                  <a:schemeClr val="tx1"/>
                </a:solidFill>
              </a:rPr>
            </a:br>
            <a:r>
              <a:rPr lang="es-ES" noProof="1">
                <a:solidFill>
                  <a:schemeClr val="tx1"/>
                </a:solidFill>
              </a:rPr>
              <a:t>Proyecto x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8977" y="5942764"/>
            <a:ext cx="3313023" cy="915226"/>
          </a:xfrm>
        </p:spPr>
        <p:txBody>
          <a:bodyPr rtlCol="0">
            <a:normAutofit/>
          </a:bodyPr>
          <a:lstStyle/>
          <a:p>
            <a:pPr rtl="0"/>
            <a:r>
              <a:rPr lang="es-ES" noProof="1">
                <a:solidFill>
                  <a:srgbClr val="FFFFFF"/>
                </a:solidFill>
              </a:rPr>
              <a:t>Francisco Javier Miguel García</a:t>
            </a:r>
          </a:p>
          <a:p>
            <a:pPr rtl="0"/>
            <a:r>
              <a:rPr lang="es-ES" noProof="1">
                <a:solidFill>
                  <a:srgbClr val="FFFFFF"/>
                </a:solidFill>
              </a:rPr>
              <a:t>Martín Márquez Cervantes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3085B5-9956-43A6-9A36-D2D94976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91740" cy="24917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62720E-219C-45F7-BBA1-591974D32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817" y="0"/>
            <a:ext cx="2824163" cy="282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2"/>
            <a:ext cx="3363974" cy="2485257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r>
              <a:rPr lang="es-ES" noProof="1">
                <a:solidFill>
                  <a:schemeClr val="bg1"/>
                </a:solidFill>
              </a:rPr>
              <a:t>Reto</a:t>
            </a:r>
            <a:br>
              <a:rPr lang="es-ES" noProof="1">
                <a:solidFill>
                  <a:schemeClr val="bg1"/>
                </a:solidFill>
              </a:rPr>
            </a:br>
            <a:br>
              <a:rPr lang="es-ES" noProof="1">
                <a:solidFill>
                  <a:schemeClr val="bg1"/>
                </a:solidFill>
              </a:rPr>
            </a:br>
            <a:r>
              <a:rPr lang="es-ES" noProof="1">
                <a:solidFill>
                  <a:schemeClr val="bg1"/>
                </a:solidFill>
              </a:rPr>
              <a:t>Arte y Tecnología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929D1F-DA50-4B1C-B11D-8A9265F6BE1B}"/>
              </a:ext>
            </a:extLst>
          </p:cNvPr>
          <p:cNvSpPr txBox="1"/>
          <p:nvPr/>
        </p:nvSpPr>
        <p:spPr>
          <a:xfrm>
            <a:off x="5168348" y="1417983"/>
            <a:ext cx="68778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Las formas de expresión humana no han quedado exentas del impacto de tecnologías. En este reto se busca la implementación de proyecciones digitales, sonido de alta fidelidad, el </a:t>
            </a:r>
            <a:r>
              <a:rPr lang="es-MX" sz="2800" dirty="0" err="1">
                <a:latin typeface="Arial" panose="020B0604020202020204" pitchFamily="34" charset="0"/>
                <a:cs typeface="Arial" panose="020B0604020202020204" pitchFamily="34" charset="0"/>
              </a:rPr>
              <a:t>videomapping</a:t>
            </a:r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, apps, tecnologías como el 3D así como la influencia de las redes sociales y su particular forma de comunicación en la literatura y la poesía</a:t>
            </a:r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31090-F57C-4C7D-A8B3-0CAC1C48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678" y="859615"/>
            <a:ext cx="8991600" cy="1645920"/>
          </a:xfrm>
        </p:spPr>
        <p:txBody>
          <a:bodyPr/>
          <a:lstStyle/>
          <a:p>
            <a:r>
              <a:rPr lang="es-MX" dirty="0"/>
              <a:t>Problemática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DAE391-957F-46AA-B1A5-46BCA509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2672" y="2987491"/>
            <a:ext cx="6801612" cy="3201274"/>
          </a:xfrm>
        </p:spPr>
        <p:txBody>
          <a:bodyPr>
            <a:normAutofit/>
          </a:bodyPr>
          <a:lstStyle/>
          <a:p>
            <a:pPr algn="ctr"/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Captar al mayor número de personas interesándolas en las formas de expresión humana dentro de ellas la literatura y la poesía se ha quedado atrás</a:t>
            </a:r>
          </a:p>
        </p:txBody>
      </p:sp>
    </p:spTree>
    <p:extLst>
      <p:ext uri="{BB962C8B-B14F-4D97-AF65-F5344CB8AC3E}">
        <p14:creationId xmlns:p14="http://schemas.microsoft.com/office/powerpoint/2010/main" val="92223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27769-CFFF-4AE5-8179-913FAE51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913" y="859615"/>
            <a:ext cx="8991600" cy="1645920"/>
          </a:xfrm>
        </p:spPr>
        <p:txBody>
          <a:bodyPr/>
          <a:lstStyle/>
          <a:p>
            <a:r>
              <a:rPr lang="es-MX" dirty="0"/>
              <a:t>Solución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2BCCEA-8984-4A45-846B-9A59C79CB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2796209"/>
            <a:ext cx="6801612" cy="2821338"/>
          </a:xfrm>
        </p:spPr>
        <p:txBody>
          <a:bodyPr>
            <a:normAutofit/>
          </a:bodyPr>
          <a:lstStyle/>
          <a:p>
            <a:pPr algn="ctr"/>
            <a:r>
              <a:rPr lang="es-MX" sz="2800" dirty="0">
                <a:latin typeface="Arial" panose="020B0604020202020204" pitchFamily="34" charset="0"/>
                <a:cs typeface="Arial" panose="020B0604020202020204" pitchFamily="34" charset="0"/>
              </a:rPr>
              <a:t>Con este problema planteamos una solución con tecnologías atractivas que hagan que el usuario se interese en las diferentes artes.</a:t>
            </a:r>
          </a:p>
        </p:txBody>
      </p:sp>
    </p:spTree>
    <p:extLst>
      <p:ext uri="{BB962C8B-B14F-4D97-AF65-F5344CB8AC3E}">
        <p14:creationId xmlns:p14="http://schemas.microsoft.com/office/powerpoint/2010/main" val="183595612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10_TF56596226" id="{2F1DC5DB-8A81-4198-A2A6-0C572AE97CC5}" vid="{CAEA0B37-2266-4F02-82F1-5AF8CD95EDC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Parcela</Template>
  <TotalTime>0</TotalTime>
  <Words>118</Words>
  <Application>Microsoft Office PowerPoint</Application>
  <PresentationFormat>Panorámica</PresentationFormat>
  <Paragraphs>11</Paragraphs>
  <Slides>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Gill Sans MT</vt:lpstr>
      <vt:lpstr>Paquete</vt:lpstr>
      <vt:lpstr>Codemx Proyecto x</vt:lpstr>
      <vt:lpstr>Reto  Arte y Tecnología</vt:lpstr>
      <vt:lpstr>Problemática</vt:lpstr>
      <vt:lpstr>Solución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2019-10-27T20:52:40Z</dcterms:created>
  <dcterms:modified xsi:type="dcterms:W3CDTF">2019-10-27T23:13:25Z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